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45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142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15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62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28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1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05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88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5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48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0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077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8099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F90D1-81C7-4A5A-93F7-A24A1E5FED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000" dirty="0" err="1"/>
              <a:t>Agero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3F8D4-9912-4E02-A3F2-DB21A14EDF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69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C595A5F-A3BC-47AE-83A4-E51556F627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322326"/>
            <a:ext cx="11045952" cy="621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303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D7A21A2-3304-4656-BD73-55872FD74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847" y="3316145"/>
            <a:ext cx="4093305" cy="34210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C55E89-B490-41D3-8776-AA052C301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Propagation – How Fires Spread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A2B8A-C31E-47EB-B9F3-7B5014501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many, many, many, many variables…</a:t>
            </a:r>
          </a:p>
          <a:p>
            <a:r>
              <a:rPr lang="en-US" dirty="0"/>
              <a:t>Let’s look at two ways that fires can spread</a:t>
            </a:r>
          </a:p>
          <a:p>
            <a:pPr lvl="1"/>
            <a:r>
              <a:rPr lang="en-US" dirty="0"/>
              <a:t>Radiated (radiation) heat raising temperatures to ignition point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C831DE-0EB3-41EC-8A30-15C3657AE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830" y="3316145"/>
            <a:ext cx="3736654" cy="3421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9C3C91-B9A3-451B-BC5A-4F4A6A3CF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1578" y="3316144"/>
            <a:ext cx="4005421" cy="34210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4C95878-1189-4BBB-BC9A-940C1E46947C}"/>
              </a:ext>
            </a:extLst>
          </p:cNvPr>
          <p:cNvCxnSpPr>
            <a:cxnSpLocks/>
            <a:endCxn id="7" idx="7"/>
          </p:cNvCxnSpPr>
          <p:nvPr/>
        </p:nvCxnSpPr>
        <p:spPr>
          <a:xfrm flipV="1">
            <a:off x="10932039" y="4362013"/>
            <a:ext cx="770389" cy="6470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2485932-AFC7-4A6F-8383-1638774B7B8A}"/>
              </a:ext>
            </a:extLst>
          </p:cNvPr>
          <p:cNvCxnSpPr>
            <a:cxnSpLocks/>
            <a:endCxn id="7" idx="5"/>
          </p:cNvCxnSpPr>
          <p:nvPr/>
        </p:nvCxnSpPr>
        <p:spPr>
          <a:xfrm>
            <a:off x="10914787" y="5009096"/>
            <a:ext cx="787641" cy="7131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2FFDFC-AB7B-4FEB-9BCB-5CDD06C99AAF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10018883" y="5009096"/>
            <a:ext cx="913156" cy="7131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4324F89-9AE9-497F-8ECB-DD9A4DBCB0A5}"/>
              </a:ext>
            </a:extLst>
          </p:cNvPr>
          <p:cNvCxnSpPr>
            <a:cxnSpLocks/>
            <a:endCxn id="7" idx="1"/>
          </p:cNvCxnSpPr>
          <p:nvPr/>
        </p:nvCxnSpPr>
        <p:spPr>
          <a:xfrm flipH="1" flipV="1">
            <a:off x="10018883" y="4362013"/>
            <a:ext cx="887108" cy="6470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9917A39E-A182-48AE-9BD1-6B3F859DBE1C}"/>
              </a:ext>
            </a:extLst>
          </p:cNvPr>
          <p:cNvSpPr/>
          <p:nvPr/>
        </p:nvSpPr>
        <p:spPr>
          <a:xfrm>
            <a:off x="9670210" y="4080295"/>
            <a:ext cx="2380891" cy="1923690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447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55E89-B490-41D3-8776-AA052C301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Propagation – How Fires Spread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A2B8A-C31E-47EB-B9F3-7B5014501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821"/>
            <a:ext cx="10515600" cy="4351338"/>
          </a:xfrm>
        </p:spPr>
        <p:txBody>
          <a:bodyPr/>
          <a:lstStyle/>
          <a:p>
            <a:r>
              <a:rPr lang="en-US" dirty="0"/>
              <a:t>Wind matters too, right? </a:t>
            </a:r>
          </a:p>
          <a:p>
            <a:pPr lvl="1"/>
            <a:r>
              <a:rPr lang="en-US" dirty="0"/>
              <a:t>Yes, but…..is it helping or hurting?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D4D544-D715-4C65-9160-A05E3A3520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0" t="4213" r="14374" b="5304"/>
          <a:stretch/>
        </p:blipFill>
        <p:spPr>
          <a:xfrm>
            <a:off x="682752" y="2628241"/>
            <a:ext cx="5815584" cy="36506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5BEA32-AF5E-424D-A8E4-75B32FBB9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8835" y="1466009"/>
            <a:ext cx="5203166" cy="539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11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41" y="18900"/>
            <a:ext cx="10515600" cy="1325563"/>
          </a:xfrm>
        </p:spPr>
        <p:txBody>
          <a:bodyPr/>
          <a:lstStyle/>
          <a:p>
            <a:r>
              <a:rPr lang="en-US" dirty="0"/>
              <a:t>Which Winds?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2B1656-B96D-44BC-81E4-4692EE3DE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529" y="1344464"/>
            <a:ext cx="6408192" cy="34163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6DD6E1-D19D-4B8B-8E90-DD2B32571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296" y="1335644"/>
            <a:ext cx="5505982" cy="344124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3B9DAE7-BD90-4335-8885-97B9DFF0C18B}"/>
              </a:ext>
            </a:extLst>
          </p:cNvPr>
          <p:cNvSpPr/>
          <p:nvPr/>
        </p:nvSpPr>
        <p:spPr>
          <a:xfrm rot="15977867">
            <a:off x="2237253" y="2871767"/>
            <a:ext cx="1194162" cy="77116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25DB16D-7E08-4EBC-BBC6-EFA075217D97}"/>
              </a:ext>
            </a:extLst>
          </p:cNvPr>
          <p:cNvSpPr/>
          <p:nvPr/>
        </p:nvSpPr>
        <p:spPr>
          <a:xfrm rot="3224458">
            <a:off x="732372" y="2667065"/>
            <a:ext cx="1194162" cy="77116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CB620F7-E704-47FE-BE48-911A52DADE86}"/>
              </a:ext>
            </a:extLst>
          </p:cNvPr>
          <p:cNvSpPr/>
          <p:nvPr/>
        </p:nvSpPr>
        <p:spPr>
          <a:xfrm rot="17353910">
            <a:off x="7995495" y="4067338"/>
            <a:ext cx="1194162" cy="77116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AB08261-3DE3-4263-887C-46ABFAE40199}"/>
              </a:ext>
            </a:extLst>
          </p:cNvPr>
          <p:cNvSpPr/>
          <p:nvPr/>
        </p:nvSpPr>
        <p:spPr>
          <a:xfrm rot="3224458">
            <a:off x="7434757" y="2526857"/>
            <a:ext cx="1194162" cy="77116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04668B3-BDC2-4962-86ED-B89783B67FDF}"/>
              </a:ext>
            </a:extLst>
          </p:cNvPr>
          <p:cNvSpPr/>
          <p:nvPr/>
        </p:nvSpPr>
        <p:spPr>
          <a:xfrm rot="3224458">
            <a:off x="9820078" y="2483595"/>
            <a:ext cx="1194162" cy="77116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E9CFC6C7-52B2-4DAE-B5D2-752DB772A904}"/>
              </a:ext>
            </a:extLst>
          </p:cNvPr>
          <p:cNvSpPr/>
          <p:nvPr/>
        </p:nvSpPr>
        <p:spPr>
          <a:xfrm rot="17353910">
            <a:off x="10502499" y="3813821"/>
            <a:ext cx="1194162" cy="77116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F8AA6-8458-481C-9761-E0755CA50923}"/>
              </a:ext>
            </a:extLst>
          </p:cNvPr>
          <p:cNvSpPr txBox="1"/>
          <p:nvPr/>
        </p:nvSpPr>
        <p:spPr>
          <a:xfrm>
            <a:off x="665402" y="4951651"/>
            <a:ext cx="4859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Like a thunderstorm…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03D815-3324-447F-B132-699889188573}"/>
              </a:ext>
            </a:extLst>
          </p:cNvPr>
          <p:cNvSpPr txBox="1"/>
          <p:nvPr/>
        </p:nvSpPr>
        <p:spPr>
          <a:xfrm>
            <a:off x="7631800" y="4951650"/>
            <a:ext cx="40285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…but it’s on fire!!!</a:t>
            </a:r>
          </a:p>
        </p:txBody>
      </p:sp>
    </p:spTree>
    <p:extLst>
      <p:ext uri="{BB962C8B-B14F-4D97-AF65-F5344CB8AC3E}">
        <p14:creationId xmlns:p14="http://schemas.microsoft.com/office/powerpoint/2010/main" val="4057329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Bigger the Fire </a:t>
            </a:r>
            <a:br>
              <a:rPr lang="en-US" dirty="0"/>
            </a:br>
            <a:r>
              <a:rPr lang="en-US" dirty="0"/>
              <a:t>	– The “higher” the winds will come from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24ED64-2787-482A-A5E2-C38C018398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035" r="-2380"/>
          <a:stretch/>
        </p:blipFill>
        <p:spPr>
          <a:xfrm>
            <a:off x="3822193" y="1922741"/>
            <a:ext cx="3675360" cy="4402405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687AA296-4BF3-49A4-B9F8-8138E8C479F8}"/>
              </a:ext>
            </a:extLst>
          </p:cNvPr>
          <p:cNvSpPr/>
          <p:nvPr/>
        </p:nvSpPr>
        <p:spPr>
          <a:xfrm rot="16200000">
            <a:off x="1132714" y="2473832"/>
            <a:ext cx="1679449" cy="31996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AABC3-1FEF-4487-B6FD-724E29D5DC2F}"/>
              </a:ext>
            </a:extLst>
          </p:cNvPr>
          <p:cNvSpPr txBox="1"/>
          <p:nvPr/>
        </p:nvSpPr>
        <p:spPr>
          <a:xfrm>
            <a:off x="838200" y="3840532"/>
            <a:ext cx="148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15,000 ft </a:t>
            </a:r>
          </a:p>
        </p:txBody>
      </p:sp>
    </p:spTree>
    <p:extLst>
      <p:ext uri="{BB962C8B-B14F-4D97-AF65-F5344CB8AC3E}">
        <p14:creationId xmlns:p14="http://schemas.microsoft.com/office/powerpoint/2010/main" val="3545694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</TotalTime>
  <Words>79</Words>
  <Application>Microsoft Office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Agero</vt:lpstr>
      <vt:lpstr>PowerPoint Presentation</vt:lpstr>
      <vt:lpstr>Propagation – How Fires Spread</vt:lpstr>
      <vt:lpstr>Propagation – How Fires Spread (cont.)</vt:lpstr>
      <vt:lpstr>Which Winds?</vt:lpstr>
      <vt:lpstr>The Bigger the Fire   – The “higher” the winds will come from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F</dc:creator>
  <cp:lastModifiedBy>Steven F</cp:lastModifiedBy>
  <cp:revision>13</cp:revision>
  <dcterms:created xsi:type="dcterms:W3CDTF">2019-10-20T00:32:57Z</dcterms:created>
  <dcterms:modified xsi:type="dcterms:W3CDTF">2019-10-20T04:38:20Z</dcterms:modified>
</cp:coreProperties>
</file>

<file path=docProps/thumbnail.jpeg>
</file>